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89" r:id="rId3"/>
    <p:sldId id="290" r:id="rId4"/>
    <p:sldId id="285" r:id="rId5"/>
    <p:sldId id="286" r:id="rId6"/>
    <p:sldId id="291" r:id="rId7"/>
    <p:sldId id="292" r:id="rId8"/>
    <p:sldId id="271" r:id="rId9"/>
    <p:sldId id="272" r:id="rId10"/>
    <p:sldId id="305" r:id="rId11"/>
    <p:sldId id="306" r:id="rId12"/>
    <p:sldId id="275" r:id="rId13"/>
    <p:sldId id="274" r:id="rId14"/>
    <p:sldId id="267" r:id="rId15"/>
    <p:sldId id="268" r:id="rId16"/>
    <p:sldId id="263" r:id="rId17"/>
    <p:sldId id="264" r:id="rId18"/>
    <p:sldId id="281" r:id="rId19"/>
    <p:sldId id="282" r:id="rId20"/>
    <p:sldId id="273" r:id="rId21"/>
    <p:sldId id="276" r:id="rId22"/>
    <p:sldId id="265" r:id="rId23"/>
    <p:sldId id="266" r:id="rId24"/>
    <p:sldId id="257" r:id="rId25"/>
    <p:sldId id="258" r:id="rId26"/>
    <p:sldId id="287" r:id="rId27"/>
    <p:sldId id="288" r:id="rId28"/>
    <p:sldId id="295" r:id="rId29"/>
    <p:sldId id="296" r:id="rId30"/>
    <p:sldId id="261" r:id="rId31"/>
    <p:sldId id="262" r:id="rId32"/>
    <p:sldId id="277" r:id="rId33"/>
    <p:sldId id="278" r:id="rId34"/>
    <p:sldId id="301" r:id="rId35"/>
    <p:sldId id="302" r:id="rId36"/>
    <p:sldId id="293" r:id="rId37"/>
    <p:sldId id="294" r:id="rId38"/>
    <p:sldId id="303" r:id="rId39"/>
    <p:sldId id="304" r:id="rId40"/>
    <p:sldId id="299" r:id="rId41"/>
    <p:sldId id="300" r:id="rId42"/>
    <p:sldId id="283" r:id="rId43"/>
    <p:sldId id="284" r:id="rId44"/>
    <p:sldId id="259" r:id="rId45"/>
    <p:sldId id="260" r:id="rId46"/>
    <p:sldId id="269" r:id="rId47"/>
    <p:sldId id="270" r:id="rId48"/>
    <p:sldId id="279" r:id="rId49"/>
    <p:sldId id="280" r:id="rId50"/>
    <p:sldId id="297" r:id="rId51"/>
    <p:sldId id="298" r:id="rId5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859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30" d="100"/>
        <a:sy n="30" d="100"/>
      </p:scale>
      <p:origin x="0" y="57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A37AA171-551C-4C73-BDCD-C91D138F0181}" type="datetimeFigureOut">
              <a:rPr lang="en-US" smtClean="0"/>
              <a:t>7/19/2017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85345210-F146-47C2-B6FB-7370216B87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AA171-551C-4C73-BDCD-C91D138F0181}" type="datetimeFigureOut">
              <a:rPr lang="en-US" smtClean="0"/>
              <a:t>7/19/2017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45210-F146-47C2-B6FB-7370216B87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AA171-551C-4C73-BDCD-C91D138F0181}" type="datetimeFigureOut">
              <a:rPr lang="en-US" smtClean="0"/>
              <a:t>7/19/2017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45210-F146-47C2-B6FB-7370216B87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A37AA171-551C-4C73-BDCD-C91D138F0181}" type="datetimeFigureOut">
              <a:rPr lang="en-US" smtClean="0"/>
              <a:t>7/19/2017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45210-F146-47C2-B6FB-7370216B87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A37AA171-551C-4C73-BDCD-C91D138F0181}" type="datetimeFigureOut">
              <a:rPr lang="en-US" smtClean="0"/>
              <a:t>7/19/2017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85345210-F146-47C2-B6FB-7370216B87FA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A37AA171-551C-4C73-BDCD-C91D138F0181}" type="datetimeFigureOut">
              <a:rPr lang="en-US" smtClean="0"/>
              <a:t>7/19/2017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85345210-F146-47C2-B6FB-7370216B87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A37AA171-551C-4C73-BDCD-C91D138F0181}" type="datetimeFigureOut">
              <a:rPr lang="en-US" smtClean="0"/>
              <a:t>7/19/2017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85345210-F146-47C2-B6FB-7370216B87F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AA171-551C-4C73-BDCD-C91D138F0181}" type="datetimeFigureOut">
              <a:rPr lang="en-US" smtClean="0"/>
              <a:t>7/19/2017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45210-F146-47C2-B6FB-7370216B87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A37AA171-551C-4C73-BDCD-C91D138F0181}" type="datetimeFigureOut">
              <a:rPr lang="en-US" smtClean="0"/>
              <a:t>7/19/2017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85345210-F146-47C2-B6FB-7370216B87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A37AA171-551C-4C73-BDCD-C91D138F0181}" type="datetimeFigureOut">
              <a:rPr lang="en-US" smtClean="0"/>
              <a:t>7/19/2017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85345210-F146-47C2-B6FB-7370216B87F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A37AA171-551C-4C73-BDCD-C91D138F0181}" type="datetimeFigureOut">
              <a:rPr lang="en-US" smtClean="0"/>
              <a:t>7/19/2017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85345210-F146-47C2-B6FB-7370216B87F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A37AA171-551C-4C73-BDCD-C91D138F0181}" type="datetimeFigureOut">
              <a:rPr lang="en-US" smtClean="0"/>
              <a:t>7/19/2017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85345210-F146-47C2-B6FB-7370216B87FA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7200" b="1" dirty="0" err="1" smtClean="0">
                <a:solidFill>
                  <a:schemeClr val="tx1"/>
                </a:solidFill>
              </a:rPr>
              <a:t>Kapitel</a:t>
            </a:r>
            <a:r>
              <a:rPr lang="en-US" sz="7200" b="1" dirty="0" smtClean="0">
                <a:solidFill>
                  <a:schemeClr val="tx1"/>
                </a:solidFill>
              </a:rPr>
              <a:t> 3-Stufe 2</a:t>
            </a:r>
            <a:endParaRPr lang="en-US" sz="7200" b="1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8000" b="1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Wortschatz</a:t>
            </a:r>
            <a:endParaRPr lang="en-US" sz="8000" b="1" dirty="0" smtClean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80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Deutsch </a:t>
            </a:r>
            <a:r>
              <a:rPr lang="en-US" sz="8000" b="1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Anfang</a:t>
            </a:r>
            <a:endParaRPr lang="en-US" sz="8000" b="1" dirty="0" smtClean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6589245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4533106"/>
          </a:xfrm>
        </p:spPr>
        <p:txBody>
          <a:bodyPr>
            <a:noAutofit/>
          </a:bodyPr>
          <a:lstStyle/>
          <a:p>
            <a:r>
              <a:rPr lang="en-US" sz="8800" b="1" dirty="0" smtClean="0">
                <a:solidFill>
                  <a:schemeClr val="tx1"/>
                </a:solidFill>
              </a:rPr>
              <a:t>die </a:t>
            </a:r>
            <a:r>
              <a:rPr lang="en-US" sz="8800" b="1" dirty="0" err="1" smtClean="0">
                <a:solidFill>
                  <a:schemeClr val="tx1"/>
                </a:solidFill>
              </a:rPr>
              <a:t>Stereoanlage</a:t>
            </a:r>
            <a:endParaRPr lang="en-US" sz="80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324600"/>
            <a:ext cx="8229600" cy="130208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361547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0"/>
            <a:ext cx="8229600" cy="2932906"/>
          </a:xfrm>
        </p:spPr>
        <p:txBody>
          <a:bodyPr>
            <a:noAutofit/>
          </a:bodyPr>
          <a:lstStyle/>
          <a:p>
            <a:r>
              <a:rPr lang="en-US" sz="19900" b="1" dirty="0" smtClean="0">
                <a:solidFill>
                  <a:srgbClr val="FFFF00"/>
                </a:solidFill>
              </a:rPr>
              <a:t>stereo</a:t>
            </a:r>
            <a:endParaRPr lang="en-US" sz="19900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324600"/>
            <a:ext cx="8229600" cy="130208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659328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4533106"/>
          </a:xfrm>
        </p:spPr>
        <p:txBody>
          <a:bodyPr>
            <a:noAutofit/>
          </a:bodyPr>
          <a:lstStyle/>
          <a:p>
            <a:r>
              <a:rPr lang="en-US" sz="16600" b="1" dirty="0">
                <a:solidFill>
                  <a:schemeClr val="tx1"/>
                </a:solidFill>
              </a:rPr>
              <a:t>d</a:t>
            </a:r>
            <a:r>
              <a:rPr lang="en-US" sz="16600" b="1" dirty="0" smtClean="0">
                <a:solidFill>
                  <a:schemeClr val="tx1"/>
                </a:solidFill>
              </a:rPr>
              <a:t>ie Couch</a:t>
            </a:r>
            <a:endParaRPr lang="en-US" sz="166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324600"/>
            <a:ext cx="8229600" cy="130208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178379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0"/>
            <a:ext cx="8229600" cy="2932906"/>
          </a:xfrm>
        </p:spPr>
        <p:txBody>
          <a:bodyPr>
            <a:noAutofit/>
          </a:bodyPr>
          <a:lstStyle/>
          <a:p>
            <a:r>
              <a:rPr lang="en-US" sz="16600" b="1" dirty="0" smtClean="0">
                <a:solidFill>
                  <a:srgbClr val="FFFF00"/>
                </a:solidFill>
              </a:rPr>
              <a:t>Couch</a:t>
            </a:r>
            <a:endParaRPr lang="en-US" sz="16600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324600"/>
            <a:ext cx="8229600" cy="130208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409063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4533106"/>
          </a:xfrm>
        </p:spPr>
        <p:txBody>
          <a:bodyPr>
            <a:noAutofit/>
          </a:bodyPr>
          <a:lstStyle/>
          <a:p>
            <a:r>
              <a:rPr lang="en-US" sz="13800" b="1" dirty="0" smtClean="0">
                <a:solidFill>
                  <a:schemeClr val="tx1"/>
                </a:solidFill>
              </a:rPr>
              <a:t>das </a:t>
            </a:r>
            <a:r>
              <a:rPr lang="en-US" sz="13800" b="1" dirty="0" err="1" smtClean="0">
                <a:solidFill>
                  <a:schemeClr val="tx1"/>
                </a:solidFill>
              </a:rPr>
              <a:t>Bett</a:t>
            </a:r>
            <a:endParaRPr lang="en-US" sz="138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324600"/>
            <a:ext cx="8229600" cy="130208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181242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0"/>
            <a:ext cx="8229600" cy="2932906"/>
          </a:xfrm>
        </p:spPr>
        <p:txBody>
          <a:bodyPr>
            <a:noAutofit/>
          </a:bodyPr>
          <a:lstStyle/>
          <a:p>
            <a:r>
              <a:rPr lang="en-US" sz="23900" b="1" dirty="0" smtClean="0">
                <a:solidFill>
                  <a:srgbClr val="FFFF00"/>
                </a:solidFill>
              </a:rPr>
              <a:t>bed</a:t>
            </a:r>
            <a:endParaRPr lang="en-US" sz="23900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324600"/>
            <a:ext cx="8229600" cy="130208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158357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4533106"/>
          </a:xfrm>
        </p:spPr>
        <p:txBody>
          <a:bodyPr>
            <a:noAutofit/>
          </a:bodyPr>
          <a:lstStyle/>
          <a:p>
            <a:r>
              <a:rPr lang="en-US" sz="16600" b="1" dirty="0" smtClean="0">
                <a:solidFill>
                  <a:schemeClr val="tx1"/>
                </a:solidFill>
              </a:rPr>
              <a:t>das Regal</a:t>
            </a:r>
            <a:endParaRPr lang="en-US" sz="166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324600"/>
            <a:ext cx="8229600" cy="130208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222811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0"/>
            <a:ext cx="8229600" cy="2932906"/>
          </a:xfrm>
        </p:spPr>
        <p:txBody>
          <a:bodyPr>
            <a:noAutofit/>
          </a:bodyPr>
          <a:lstStyle/>
          <a:p>
            <a:r>
              <a:rPr lang="en-US" sz="9600" b="1" dirty="0" smtClean="0">
                <a:solidFill>
                  <a:srgbClr val="FFFF00"/>
                </a:solidFill>
              </a:rPr>
              <a:t>bookcase, shelf</a:t>
            </a:r>
            <a:endParaRPr lang="en-US" sz="9600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324600"/>
            <a:ext cx="8229600" cy="130208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317444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4533106"/>
          </a:xfrm>
        </p:spPr>
        <p:txBody>
          <a:bodyPr>
            <a:noAutofit/>
          </a:bodyPr>
          <a:lstStyle/>
          <a:p>
            <a:r>
              <a:rPr lang="en-US" sz="19900" b="1" dirty="0" smtClean="0">
                <a:solidFill>
                  <a:schemeClr val="tx1"/>
                </a:solidFill>
              </a:rPr>
              <a:t>der </a:t>
            </a:r>
            <a:r>
              <a:rPr lang="en-US" sz="19900" b="1" dirty="0" err="1" smtClean="0">
                <a:solidFill>
                  <a:schemeClr val="tx1"/>
                </a:solidFill>
              </a:rPr>
              <a:t>Stuhl</a:t>
            </a:r>
            <a:endParaRPr lang="en-US" sz="199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324600"/>
            <a:ext cx="8229600" cy="130208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805127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0"/>
            <a:ext cx="8229600" cy="2932906"/>
          </a:xfrm>
        </p:spPr>
        <p:txBody>
          <a:bodyPr>
            <a:noAutofit/>
          </a:bodyPr>
          <a:lstStyle/>
          <a:p>
            <a:r>
              <a:rPr lang="en-US" sz="23900" b="1" dirty="0" smtClean="0">
                <a:solidFill>
                  <a:srgbClr val="FFFF00"/>
                </a:solidFill>
              </a:rPr>
              <a:t>chair</a:t>
            </a:r>
            <a:endParaRPr lang="en-US" sz="23900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324600"/>
            <a:ext cx="8229600" cy="130208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585751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4533106"/>
          </a:xfrm>
        </p:spPr>
        <p:txBody>
          <a:bodyPr>
            <a:noAutofit/>
          </a:bodyPr>
          <a:lstStyle/>
          <a:p>
            <a:r>
              <a:rPr lang="en-US" sz="13800" b="1" dirty="0" smtClean="0">
                <a:solidFill>
                  <a:schemeClr val="tx1"/>
                </a:solidFill>
              </a:rPr>
              <a:t>das Zimmer</a:t>
            </a:r>
            <a:endParaRPr lang="en-US" sz="138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324600"/>
            <a:ext cx="8229600" cy="130208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266489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4533106"/>
          </a:xfrm>
        </p:spPr>
        <p:txBody>
          <a:bodyPr>
            <a:noAutofit/>
          </a:bodyPr>
          <a:lstStyle/>
          <a:p>
            <a:r>
              <a:rPr lang="en-US" sz="23900" b="1" dirty="0" err="1" smtClean="0">
                <a:solidFill>
                  <a:schemeClr val="tx1"/>
                </a:solidFill>
              </a:rPr>
              <a:t>neu</a:t>
            </a:r>
            <a:endParaRPr lang="en-US" sz="239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324600"/>
            <a:ext cx="8229600" cy="130208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022103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0"/>
            <a:ext cx="8229600" cy="2932906"/>
          </a:xfrm>
        </p:spPr>
        <p:txBody>
          <a:bodyPr>
            <a:noAutofit/>
          </a:bodyPr>
          <a:lstStyle/>
          <a:p>
            <a:r>
              <a:rPr lang="en-US" sz="23900" b="1" dirty="0" smtClean="0">
                <a:solidFill>
                  <a:srgbClr val="FFFF00"/>
                </a:solidFill>
              </a:rPr>
              <a:t>new</a:t>
            </a:r>
            <a:endParaRPr lang="en-US" sz="23900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324600"/>
            <a:ext cx="8229600" cy="130208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157448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4533106"/>
          </a:xfrm>
        </p:spPr>
        <p:txBody>
          <a:bodyPr>
            <a:noAutofit/>
          </a:bodyPr>
          <a:lstStyle/>
          <a:p>
            <a:r>
              <a:rPr lang="en-US" sz="28700" b="1" dirty="0" smtClean="0">
                <a:solidFill>
                  <a:schemeClr val="tx1"/>
                </a:solidFill>
              </a:rPr>
              <a:t>alt</a:t>
            </a:r>
            <a:endParaRPr lang="en-US" sz="287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324600"/>
            <a:ext cx="8229600" cy="130208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472313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0"/>
            <a:ext cx="8229600" cy="2932906"/>
          </a:xfrm>
        </p:spPr>
        <p:txBody>
          <a:bodyPr>
            <a:noAutofit/>
          </a:bodyPr>
          <a:lstStyle/>
          <a:p>
            <a:r>
              <a:rPr lang="en-US" sz="23900" b="1" dirty="0" smtClean="0">
                <a:solidFill>
                  <a:srgbClr val="FFFF00"/>
                </a:solidFill>
              </a:rPr>
              <a:t>old</a:t>
            </a:r>
            <a:endParaRPr lang="en-US" sz="23900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324600"/>
            <a:ext cx="8229600" cy="130208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985895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4533106"/>
          </a:xfrm>
        </p:spPr>
        <p:txBody>
          <a:bodyPr>
            <a:noAutofit/>
          </a:bodyPr>
          <a:lstStyle/>
          <a:p>
            <a:r>
              <a:rPr lang="en-US" sz="23900" b="1" dirty="0" err="1" smtClean="0">
                <a:solidFill>
                  <a:schemeClr val="tx1"/>
                </a:solidFill>
              </a:rPr>
              <a:t>klein</a:t>
            </a:r>
            <a:endParaRPr lang="en-US" sz="239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324600"/>
            <a:ext cx="8229600" cy="130208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400739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0"/>
            <a:ext cx="8229600" cy="2932906"/>
          </a:xfrm>
        </p:spPr>
        <p:txBody>
          <a:bodyPr>
            <a:noAutofit/>
          </a:bodyPr>
          <a:lstStyle/>
          <a:p>
            <a:r>
              <a:rPr lang="en-US" sz="19900" b="1" dirty="0" smtClean="0">
                <a:solidFill>
                  <a:srgbClr val="FFFF00"/>
                </a:solidFill>
              </a:rPr>
              <a:t>small</a:t>
            </a:r>
            <a:endParaRPr lang="en-US" sz="19900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324600"/>
            <a:ext cx="8229600" cy="130208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537941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4533106"/>
          </a:xfrm>
        </p:spPr>
        <p:txBody>
          <a:bodyPr>
            <a:noAutofit/>
          </a:bodyPr>
          <a:lstStyle/>
          <a:p>
            <a:r>
              <a:rPr lang="en-US" sz="23900" b="1" dirty="0" err="1" smtClean="0">
                <a:solidFill>
                  <a:schemeClr val="tx1"/>
                </a:solidFill>
              </a:rPr>
              <a:t>gro</a:t>
            </a:r>
            <a:r>
              <a:rPr lang="el-GR" sz="23900" b="1" dirty="0" smtClean="0">
                <a:solidFill>
                  <a:schemeClr val="tx1"/>
                </a:solidFill>
                <a:latin typeface="Century Gothic"/>
              </a:rPr>
              <a:t>β</a:t>
            </a:r>
            <a:endParaRPr lang="en-US" sz="239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324600"/>
            <a:ext cx="8229600" cy="130208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400539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0"/>
            <a:ext cx="8229600" cy="2932906"/>
          </a:xfrm>
        </p:spPr>
        <p:txBody>
          <a:bodyPr>
            <a:noAutofit/>
          </a:bodyPr>
          <a:lstStyle/>
          <a:p>
            <a:r>
              <a:rPr lang="en-US" sz="28700" b="1" dirty="0" smtClean="0">
                <a:solidFill>
                  <a:srgbClr val="FFFF00"/>
                </a:solidFill>
              </a:rPr>
              <a:t>big</a:t>
            </a:r>
            <a:endParaRPr lang="en-US" sz="28700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324600"/>
            <a:ext cx="8229600" cy="130208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786715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4533106"/>
          </a:xfrm>
        </p:spPr>
        <p:txBody>
          <a:bodyPr>
            <a:noAutofit/>
          </a:bodyPr>
          <a:lstStyle/>
          <a:p>
            <a:r>
              <a:rPr lang="en-US" sz="13800" b="1" dirty="0" err="1" smtClean="0">
                <a:solidFill>
                  <a:schemeClr val="tx1"/>
                </a:solidFill>
              </a:rPr>
              <a:t>bequem</a:t>
            </a:r>
            <a:endParaRPr lang="en-US" sz="138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324600"/>
            <a:ext cx="8229600" cy="130208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690793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0"/>
            <a:ext cx="8229600" cy="2932906"/>
          </a:xfrm>
        </p:spPr>
        <p:txBody>
          <a:bodyPr>
            <a:noAutofit/>
          </a:bodyPr>
          <a:lstStyle/>
          <a:p>
            <a:r>
              <a:rPr lang="en-US" sz="9600" b="1" dirty="0" smtClean="0">
                <a:solidFill>
                  <a:srgbClr val="FFFF00"/>
                </a:solidFill>
              </a:rPr>
              <a:t>comfortable</a:t>
            </a:r>
            <a:endParaRPr lang="en-US" sz="9600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324600"/>
            <a:ext cx="8229600" cy="130208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304567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0"/>
            <a:ext cx="8229600" cy="2932906"/>
          </a:xfrm>
        </p:spPr>
        <p:txBody>
          <a:bodyPr>
            <a:noAutofit/>
          </a:bodyPr>
          <a:lstStyle/>
          <a:p>
            <a:r>
              <a:rPr lang="en-US" sz="19900" b="1" dirty="0" smtClean="0">
                <a:solidFill>
                  <a:srgbClr val="FFFF00"/>
                </a:solidFill>
              </a:rPr>
              <a:t>room</a:t>
            </a:r>
            <a:endParaRPr lang="en-US" sz="19900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324600"/>
            <a:ext cx="8229600" cy="130208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907368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4533106"/>
          </a:xfrm>
        </p:spPr>
        <p:txBody>
          <a:bodyPr>
            <a:noAutofit/>
          </a:bodyPr>
          <a:lstStyle/>
          <a:p>
            <a:r>
              <a:rPr lang="en-US" sz="9600" b="1" dirty="0" err="1" smtClean="0">
                <a:solidFill>
                  <a:schemeClr val="tx1"/>
                </a:solidFill>
              </a:rPr>
              <a:t>unbequem</a:t>
            </a:r>
            <a:endParaRPr lang="en-US" sz="96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324600"/>
            <a:ext cx="8229600" cy="130208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237178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0"/>
            <a:ext cx="8229600" cy="2932906"/>
          </a:xfrm>
        </p:spPr>
        <p:txBody>
          <a:bodyPr>
            <a:noAutofit/>
          </a:bodyPr>
          <a:lstStyle/>
          <a:p>
            <a:r>
              <a:rPr lang="en-US" sz="8000" b="1" dirty="0" smtClean="0">
                <a:solidFill>
                  <a:srgbClr val="FFFF00"/>
                </a:solidFill>
              </a:rPr>
              <a:t>uncomfortable</a:t>
            </a:r>
            <a:endParaRPr lang="en-US" sz="8000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324600"/>
            <a:ext cx="8229600" cy="130208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46875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4533106"/>
          </a:xfrm>
        </p:spPr>
        <p:txBody>
          <a:bodyPr>
            <a:noAutofit/>
          </a:bodyPr>
          <a:lstStyle/>
          <a:p>
            <a:r>
              <a:rPr lang="en-US" sz="19900" b="1" dirty="0" err="1" smtClean="0">
                <a:solidFill>
                  <a:schemeClr val="tx1"/>
                </a:solidFill>
              </a:rPr>
              <a:t>sch</a:t>
            </a:r>
            <a:r>
              <a:rPr lang="en-US" sz="19900" b="1" dirty="0" err="1" smtClean="0">
                <a:solidFill>
                  <a:schemeClr val="tx1"/>
                </a:solidFill>
                <a:latin typeface="Century Gothic"/>
              </a:rPr>
              <a:t>ön</a:t>
            </a:r>
            <a:endParaRPr lang="en-US" sz="199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324600"/>
            <a:ext cx="8229600" cy="130208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93492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0"/>
            <a:ext cx="8229600" cy="2932906"/>
          </a:xfrm>
        </p:spPr>
        <p:txBody>
          <a:bodyPr>
            <a:noAutofit/>
          </a:bodyPr>
          <a:lstStyle/>
          <a:p>
            <a:r>
              <a:rPr lang="en-US" sz="13800" b="1" dirty="0" smtClean="0">
                <a:solidFill>
                  <a:srgbClr val="FFFF00"/>
                </a:solidFill>
              </a:rPr>
              <a:t>pretty, beautiful</a:t>
            </a:r>
            <a:endParaRPr lang="en-US" sz="13800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324600"/>
            <a:ext cx="8229600" cy="130208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121151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4533106"/>
          </a:xfrm>
        </p:spPr>
        <p:txBody>
          <a:bodyPr>
            <a:noAutofit/>
          </a:bodyPr>
          <a:lstStyle/>
          <a:p>
            <a:r>
              <a:rPr lang="en-US" sz="13800" b="1" dirty="0" err="1" smtClean="0">
                <a:solidFill>
                  <a:schemeClr val="tx1"/>
                </a:solidFill>
              </a:rPr>
              <a:t>h</a:t>
            </a:r>
            <a:r>
              <a:rPr lang="en-US" sz="13800" b="1" dirty="0" err="1" smtClean="0">
                <a:solidFill>
                  <a:schemeClr val="tx1"/>
                </a:solidFill>
                <a:latin typeface="Century Gothic"/>
              </a:rPr>
              <a:t>ässlich</a:t>
            </a:r>
            <a:endParaRPr lang="en-US" sz="115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324600"/>
            <a:ext cx="8229600" cy="130208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428739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0"/>
            <a:ext cx="8229600" cy="2932906"/>
          </a:xfrm>
        </p:spPr>
        <p:txBody>
          <a:bodyPr>
            <a:noAutofit/>
          </a:bodyPr>
          <a:lstStyle/>
          <a:p>
            <a:r>
              <a:rPr lang="en-US" sz="23900" b="1" dirty="0" smtClean="0">
                <a:solidFill>
                  <a:srgbClr val="FFFF00"/>
                </a:solidFill>
              </a:rPr>
              <a:t>ugly</a:t>
            </a:r>
            <a:endParaRPr lang="en-US" sz="23900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324600"/>
            <a:ext cx="8229600" cy="130208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711367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4533106"/>
          </a:xfrm>
        </p:spPr>
        <p:txBody>
          <a:bodyPr>
            <a:noAutofit/>
          </a:bodyPr>
          <a:lstStyle/>
          <a:p>
            <a:r>
              <a:rPr lang="en-US" sz="13800" b="1" dirty="0" err="1" smtClean="0">
                <a:solidFill>
                  <a:schemeClr val="tx1"/>
                </a:solidFill>
              </a:rPr>
              <a:t>kaputt</a:t>
            </a:r>
            <a:endParaRPr lang="en-US" sz="138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324600"/>
            <a:ext cx="8229600" cy="130208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076674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0"/>
            <a:ext cx="8229600" cy="2932906"/>
          </a:xfrm>
        </p:spPr>
        <p:txBody>
          <a:bodyPr>
            <a:noAutofit/>
          </a:bodyPr>
          <a:lstStyle/>
          <a:p>
            <a:r>
              <a:rPr lang="en-US" sz="13800" b="1" dirty="0" smtClean="0">
                <a:solidFill>
                  <a:srgbClr val="FFFF00"/>
                </a:solidFill>
              </a:rPr>
              <a:t>broken</a:t>
            </a:r>
            <a:endParaRPr lang="en-US" sz="13800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324600"/>
            <a:ext cx="8229600" cy="130208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935875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4533106"/>
          </a:xfrm>
        </p:spPr>
        <p:txBody>
          <a:bodyPr>
            <a:noAutofit/>
          </a:bodyPr>
          <a:lstStyle/>
          <a:p>
            <a:r>
              <a:rPr lang="en-US" sz="28700" b="1" dirty="0" err="1" smtClean="0">
                <a:solidFill>
                  <a:schemeClr val="tx1"/>
                </a:solidFill>
              </a:rPr>
              <a:t>er</a:t>
            </a:r>
            <a:endParaRPr lang="en-US" sz="239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324600"/>
            <a:ext cx="8229600" cy="130208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03428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0"/>
            <a:ext cx="8229600" cy="2932906"/>
          </a:xfrm>
        </p:spPr>
        <p:txBody>
          <a:bodyPr>
            <a:noAutofit/>
          </a:bodyPr>
          <a:lstStyle/>
          <a:p>
            <a:r>
              <a:rPr lang="en-US" sz="19900" b="1" dirty="0" smtClean="0">
                <a:solidFill>
                  <a:srgbClr val="FFFF00"/>
                </a:solidFill>
              </a:rPr>
              <a:t>he, it</a:t>
            </a:r>
            <a:endParaRPr lang="en-US" sz="19900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324600"/>
            <a:ext cx="8229600" cy="130208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798071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4533106"/>
          </a:xfrm>
        </p:spPr>
        <p:txBody>
          <a:bodyPr>
            <a:noAutofit/>
          </a:bodyPr>
          <a:lstStyle/>
          <a:p>
            <a:r>
              <a:rPr lang="en-US" sz="16600" b="1" dirty="0" smtClean="0">
                <a:solidFill>
                  <a:schemeClr val="tx1"/>
                </a:solidFill>
              </a:rPr>
              <a:t>die </a:t>
            </a:r>
            <a:r>
              <a:rPr lang="en-US" sz="16600" b="1" dirty="0" err="1" smtClean="0">
                <a:solidFill>
                  <a:schemeClr val="tx1"/>
                </a:solidFill>
              </a:rPr>
              <a:t>Möbel</a:t>
            </a:r>
            <a:endParaRPr lang="en-US" sz="166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324600"/>
            <a:ext cx="8229600" cy="130208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556896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4533106"/>
          </a:xfrm>
        </p:spPr>
        <p:txBody>
          <a:bodyPr>
            <a:noAutofit/>
          </a:bodyPr>
          <a:lstStyle/>
          <a:p>
            <a:r>
              <a:rPr lang="en-US" sz="23900" b="1" dirty="0" err="1" smtClean="0">
                <a:solidFill>
                  <a:schemeClr val="tx1"/>
                </a:solidFill>
              </a:rPr>
              <a:t>sie</a:t>
            </a:r>
            <a:endParaRPr lang="en-US" sz="239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324600"/>
            <a:ext cx="8229600" cy="130208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160167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0"/>
            <a:ext cx="8229600" cy="2932906"/>
          </a:xfrm>
        </p:spPr>
        <p:txBody>
          <a:bodyPr>
            <a:noAutofit/>
          </a:bodyPr>
          <a:lstStyle/>
          <a:p>
            <a:r>
              <a:rPr lang="en-US" sz="11500" b="1" dirty="0" smtClean="0">
                <a:solidFill>
                  <a:srgbClr val="FFFF00"/>
                </a:solidFill>
              </a:rPr>
              <a:t>she, it</a:t>
            </a:r>
            <a:endParaRPr lang="en-US" sz="11500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324600"/>
            <a:ext cx="8229600" cy="130208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581612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4533106"/>
          </a:xfrm>
        </p:spPr>
        <p:txBody>
          <a:bodyPr>
            <a:noAutofit/>
          </a:bodyPr>
          <a:lstStyle/>
          <a:p>
            <a:r>
              <a:rPr lang="en-US" sz="28700" b="1" dirty="0" err="1" smtClean="0">
                <a:solidFill>
                  <a:schemeClr val="tx1"/>
                </a:solidFill>
              </a:rPr>
              <a:t>es</a:t>
            </a:r>
            <a:endParaRPr lang="en-US" sz="287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324600"/>
            <a:ext cx="8229600" cy="130208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658270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0"/>
            <a:ext cx="8229600" cy="2932906"/>
          </a:xfrm>
        </p:spPr>
        <p:txBody>
          <a:bodyPr>
            <a:noAutofit/>
          </a:bodyPr>
          <a:lstStyle/>
          <a:p>
            <a:r>
              <a:rPr lang="en-US" sz="34400" b="1" dirty="0" smtClean="0">
                <a:solidFill>
                  <a:srgbClr val="FFFF00"/>
                </a:solidFill>
              </a:rPr>
              <a:t>it</a:t>
            </a:r>
            <a:endParaRPr lang="en-US" sz="34400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324600"/>
            <a:ext cx="8229600" cy="130208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662350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4533106"/>
          </a:xfrm>
        </p:spPr>
        <p:txBody>
          <a:bodyPr>
            <a:noAutofit/>
          </a:bodyPr>
          <a:lstStyle/>
          <a:p>
            <a:r>
              <a:rPr lang="en-US" sz="16600" b="1" dirty="0" err="1" smtClean="0">
                <a:solidFill>
                  <a:schemeClr val="tx1"/>
                </a:solidFill>
              </a:rPr>
              <a:t>sie</a:t>
            </a:r>
            <a:r>
              <a:rPr lang="en-US" sz="16600" b="1" dirty="0" smtClean="0">
                <a:solidFill>
                  <a:schemeClr val="tx1"/>
                </a:solidFill>
              </a:rPr>
              <a:t> (pl.)</a:t>
            </a:r>
            <a:endParaRPr lang="en-US" sz="166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324600"/>
            <a:ext cx="8229600" cy="130208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107390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0"/>
            <a:ext cx="8229600" cy="2932906"/>
          </a:xfrm>
        </p:spPr>
        <p:txBody>
          <a:bodyPr>
            <a:noAutofit/>
          </a:bodyPr>
          <a:lstStyle/>
          <a:p>
            <a:r>
              <a:rPr lang="en-US" sz="19900" b="1" dirty="0" smtClean="0">
                <a:solidFill>
                  <a:srgbClr val="FFFF00"/>
                </a:solidFill>
              </a:rPr>
              <a:t>they</a:t>
            </a:r>
            <a:endParaRPr lang="en-US" sz="19900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324600"/>
            <a:ext cx="8229600" cy="130208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242173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4533106"/>
          </a:xfrm>
        </p:spPr>
        <p:txBody>
          <a:bodyPr>
            <a:noAutofit/>
          </a:bodyPr>
          <a:lstStyle/>
          <a:p>
            <a:r>
              <a:rPr lang="en-US" sz="23900" b="1" dirty="0" err="1" smtClean="0">
                <a:solidFill>
                  <a:schemeClr val="tx1"/>
                </a:solidFill>
              </a:rPr>
              <a:t>ganz</a:t>
            </a:r>
            <a:endParaRPr lang="en-US" sz="239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324600"/>
            <a:ext cx="8229600" cy="130208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615664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0"/>
            <a:ext cx="8229600" cy="2932906"/>
          </a:xfrm>
        </p:spPr>
        <p:txBody>
          <a:bodyPr>
            <a:noAutofit/>
          </a:bodyPr>
          <a:lstStyle/>
          <a:p>
            <a:r>
              <a:rPr lang="en-US" sz="9600" b="1" dirty="0" smtClean="0">
                <a:solidFill>
                  <a:srgbClr val="FFFF00"/>
                </a:solidFill>
              </a:rPr>
              <a:t>really, quite</a:t>
            </a:r>
            <a:endParaRPr lang="en-US" sz="9600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324600"/>
            <a:ext cx="8229600" cy="130208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282790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4533106"/>
          </a:xfrm>
        </p:spPr>
        <p:txBody>
          <a:bodyPr>
            <a:noAutofit/>
          </a:bodyPr>
          <a:lstStyle/>
          <a:p>
            <a:r>
              <a:rPr lang="en-US" sz="19900" b="1" dirty="0" err="1" smtClean="0">
                <a:solidFill>
                  <a:schemeClr val="tx1"/>
                </a:solidFill>
              </a:rPr>
              <a:t>aber</a:t>
            </a:r>
            <a:endParaRPr lang="en-US" sz="199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324600"/>
            <a:ext cx="8229600" cy="130208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568449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0"/>
            <a:ext cx="8229600" cy="2932906"/>
          </a:xfrm>
        </p:spPr>
        <p:txBody>
          <a:bodyPr>
            <a:noAutofit/>
          </a:bodyPr>
          <a:lstStyle/>
          <a:p>
            <a:r>
              <a:rPr lang="en-US" sz="23900" b="1" dirty="0" smtClean="0">
                <a:solidFill>
                  <a:srgbClr val="FFFF00"/>
                </a:solidFill>
              </a:rPr>
              <a:t>but</a:t>
            </a:r>
            <a:endParaRPr lang="en-US" sz="23900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324600"/>
            <a:ext cx="8229600" cy="130208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851136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0"/>
            <a:ext cx="8229600" cy="2932906"/>
          </a:xfrm>
        </p:spPr>
        <p:txBody>
          <a:bodyPr>
            <a:noAutofit/>
          </a:bodyPr>
          <a:lstStyle/>
          <a:p>
            <a:r>
              <a:rPr lang="en-US" sz="13800" b="1" dirty="0" smtClean="0">
                <a:solidFill>
                  <a:srgbClr val="FFFF00"/>
                </a:solidFill>
              </a:rPr>
              <a:t>furniture</a:t>
            </a:r>
            <a:endParaRPr lang="en-US" sz="13800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324600"/>
            <a:ext cx="8229600" cy="130208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067591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4533106"/>
          </a:xfrm>
        </p:spPr>
        <p:txBody>
          <a:bodyPr>
            <a:noAutofit/>
          </a:bodyPr>
          <a:lstStyle/>
          <a:p>
            <a:r>
              <a:rPr lang="en-US" sz="11500" b="1" dirty="0" smtClean="0">
                <a:solidFill>
                  <a:schemeClr val="tx1"/>
                </a:solidFill>
              </a:rPr>
              <a:t>der Computer</a:t>
            </a:r>
            <a:endParaRPr lang="en-US" sz="115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324600"/>
            <a:ext cx="8229600" cy="130208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463288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0"/>
            <a:ext cx="8229600" cy="2932906"/>
          </a:xfrm>
        </p:spPr>
        <p:txBody>
          <a:bodyPr>
            <a:noAutofit/>
          </a:bodyPr>
          <a:lstStyle/>
          <a:p>
            <a:r>
              <a:rPr lang="en-US" sz="11500" b="1" dirty="0" smtClean="0">
                <a:solidFill>
                  <a:srgbClr val="FFFF00"/>
                </a:solidFill>
              </a:rPr>
              <a:t>computer</a:t>
            </a:r>
            <a:endParaRPr lang="en-US" sz="11500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324600"/>
            <a:ext cx="8229600" cy="130208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705290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4533106"/>
          </a:xfrm>
        </p:spPr>
        <p:txBody>
          <a:bodyPr>
            <a:noAutofit/>
          </a:bodyPr>
          <a:lstStyle/>
          <a:p>
            <a:r>
              <a:rPr lang="en-US" sz="13800" b="1" dirty="0" smtClean="0">
                <a:solidFill>
                  <a:schemeClr val="tx1"/>
                </a:solidFill>
              </a:rPr>
              <a:t>der </a:t>
            </a:r>
            <a:r>
              <a:rPr lang="en-US" sz="13800" b="1" dirty="0" err="1" smtClean="0">
                <a:solidFill>
                  <a:schemeClr val="tx1"/>
                </a:solidFill>
              </a:rPr>
              <a:t>Schrank</a:t>
            </a:r>
            <a:endParaRPr lang="en-US" sz="138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324600"/>
            <a:ext cx="8229600" cy="130208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621634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0"/>
            <a:ext cx="8229600" cy="2932906"/>
          </a:xfrm>
        </p:spPr>
        <p:txBody>
          <a:bodyPr>
            <a:noAutofit/>
          </a:bodyPr>
          <a:lstStyle/>
          <a:p>
            <a:r>
              <a:rPr lang="en-US" sz="13800" b="1" dirty="0" smtClean="0">
                <a:solidFill>
                  <a:srgbClr val="FFFF00"/>
                </a:solidFill>
              </a:rPr>
              <a:t>cabinet</a:t>
            </a:r>
            <a:endParaRPr lang="en-US" sz="13800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324600"/>
            <a:ext cx="8229600" cy="130208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767544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4533106"/>
          </a:xfrm>
        </p:spPr>
        <p:txBody>
          <a:bodyPr>
            <a:noAutofit/>
          </a:bodyPr>
          <a:lstStyle/>
          <a:p>
            <a:r>
              <a:rPr lang="en-US" sz="9600" b="1" dirty="0" smtClean="0">
                <a:solidFill>
                  <a:schemeClr val="tx1"/>
                </a:solidFill>
              </a:rPr>
              <a:t>der </a:t>
            </a:r>
            <a:r>
              <a:rPr lang="en-US" sz="9600" b="1" dirty="0" err="1" smtClean="0">
                <a:solidFill>
                  <a:schemeClr val="tx1"/>
                </a:solidFill>
              </a:rPr>
              <a:t>Schreibtisch</a:t>
            </a:r>
            <a:endParaRPr lang="en-US" sz="96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324600"/>
            <a:ext cx="8229600" cy="130208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015863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0"/>
            <a:ext cx="8229600" cy="2932906"/>
          </a:xfrm>
        </p:spPr>
        <p:txBody>
          <a:bodyPr>
            <a:noAutofit/>
          </a:bodyPr>
          <a:lstStyle/>
          <a:p>
            <a:r>
              <a:rPr lang="en-US" sz="23900" b="1" dirty="0" smtClean="0">
                <a:solidFill>
                  <a:srgbClr val="FFFF00"/>
                </a:solidFill>
              </a:rPr>
              <a:t>desk</a:t>
            </a:r>
            <a:endParaRPr lang="en-US" sz="23900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324600"/>
            <a:ext cx="8229600" cy="130208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245213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52</TotalTime>
  <Words>80</Words>
  <Application>Microsoft Office PowerPoint</Application>
  <PresentationFormat>On-screen Show (4:3)</PresentationFormat>
  <Paragraphs>53</Paragraphs>
  <Slides>51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51</vt:i4>
      </vt:variant>
    </vt:vector>
  </HeadingPairs>
  <TitlesOfParts>
    <vt:vector size="52" baseType="lpstr">
      <vt:lpstr>Verve</vt:lpstr>
      <vt:lpstr>Kapitel 3-Stufe 2</vt:lpstr>
      <vt:lpstr>das Zimmer</vt:lpstr>
      <vt:lpstr>room</vt:lpstr>
      <vt:lpstr>die Möbel</vt:lpstr>
      <vt:lpstr>furniture</vt:lpstr>
      <vt:lpstr>der Schrank</vt:lpstr>
      <vt:lpstr>cabinet</vt:lpstr>
      <vt:lpstr>der Schreibtisch</vt:lpstr>
      <vt:lpstr>desk</vt:lpstr>
      <vt:lpstr>die Stereoanlage</vt:lpstr>
      <vt:lpstr>stereo</vt:lpstr>
      <vt:lpstr>die Couch</vt:lpstr>
      <vt:lpstr>Couch</vt:lpstr>
      <vt:lpstr>das Bett</vt:lpstr>
      <vt:lpstr>bed</vt:lpstr>
      <vt:lpstr>das Regal</vt:lpstr>
      <vt:lpstr>bookcase, shelf</vt:lpstr>
      <vt:lpstr>der Stuhl</vt:lpstr>
      <vt:lpstr>chair</vt:lpstr>
      <vt:lpstr>neu</vt:lpstr>
      <vt:lpstr>new</vt:lpstr>
      <vt:lpstr>alt</vt:lpstr>
      <vt:lpstr>old</vt:lpstr>
      <vt:lpstr>klein</vt:lpstr>
      <vt:lpstr>small</vt:lpstr>
      <vt:lpstr>groβ</vt:lpstr>
      <vt:lpstr>big</vt:lpstr>
      <vt:lpstr>bequem</vt:lpstr>
      <vt:lpstr>comfortable</vt:lpstr>
      <vt:lpstr>unbequem</vt:lpstr>
      <vt:lpstr>uncomfortable</vt:lpstr>
      <vt:lpstr>schön</vt:lpstr>
      <vt:lpstr>pretty, beautiful</vt:lpstr>
      <vt:lpstr>hässlich</vt:lpstr>
      <vt:lpstr>ugly</vt:lpstr>
      <vt:lpstr>kaputt</vt:lpstr>
      <vt:lpstr>broken</vt:lpstr>
      <vt:lpstr>er</vt:lpstr>
      <vt:lpstr>he, it</vt:lpstr>
      <vt:lpstr>sie</vt:lpstr>
      <vt:lpstr>she, it</vt:lpstr>
      <vt:lpstr>es</vt:lpstr>
      <vt:lpstr>it</vt:lpstr>
      <vt:lpstr>sie (pl.)</vt:lpstr>
      <vt:lpstr>they</vt:lpstr>
      <vt:lpstr>ganz</vt:lpstr>
      <vt:lpstr>really, quite</vt:lpstr>
      <vt:lpstr>aber</vt:lpstr>
      <vt:lpstr>but</vt:lpstr>
      <vt:lpstr>der Computer</vt:lpstr>
      <vt:lpstr>computer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Kapitel 3-Stufe 2</dc:title>
  <dc:creator>Brigitta Post</dc:creator>
  <cp:lastModifiedBy>Brigitta Post</cp:lastModifiedBy>
  <cp:revision>11</cp:revision>
  <dcterms:created xsi:type="dcterms:W3CDTF">2015-08-09T20:03:46Z</dcterms:created>
  <dcterms:modified xsi:type="dcterms:W3CDTF">2017-07-19T21:42:51Z</dcterms:modified>
</cp:coreProperties>
</file>